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7E081-F56F-4F79-92D1-8B9D6D4AAADE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B7F5-1ED6-4C2C-9C66-D3583C5AFE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50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92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0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56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53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2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92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08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27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316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21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A415E8-2A36-4196-A63D-D838B2509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96E868-7F18-4904-BB0E-EABE57ACB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A5022A-B06F-445E-B531-BF2F5790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D7251C-9690-43FA-AE60-25FB3383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C8245E-E5CD-4826-B176-CFD15699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65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9DCBA-ABD1-42A3-8F15-2AFA48FA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12A3C5-751A-4A85-BC60-01BCA6877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F7ADA4-43FD-4F08-9325-D71340D8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901EE-A3E8-493C-8F33-E63DE93B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84F1DD-6586-474D-8D66-B38599A7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39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F70618-E45B-4117-B105-C2A3287AE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0B4764-5859-474D-A5E9-3E85DEFB3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79A6B-91D7-4C12-83ED-301AD05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623DD6-09B1-47B2-A0CE-5A5CA936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3B8AB-5691-4FCA-8C42-FE8C27DC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13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0FC74-A928-41B9-B7B6-DE92DA55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10531D-8566-47F0-A93D-468638E5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07C7DA-582C-45B2-8359-30C56118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EEE4B2-478B-4F4F-B459-CF2AA015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8E083-DC19-4F22-ACA8-DA5CDD41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05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83BF2-3FC8-450A-A63A-72703DD0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25FCD8-45E1-4AE8-BB49-370092838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A04-9284-47CF-B5C5-A9BFCA87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02B8DB-C308-473D-A59A-99AA53E0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10D360-21FC-44B3-BA46-3EB03F63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17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47270-8BB3-47BB-98CE-76623A17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D1436-8735-4F02-B8F1-9966434DA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EE961C-F51B-47DF-BD0D-40DE1B32E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C859E0-E229-406C-9AA2-BDC8BE3D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AF742B-63D2-44D9-934C-A0262A06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28801B-6DDC-4ED1-A78A-A200A9A3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16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62C4C-4454-4FB0-9C18-53627B9A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2F63A2-E7D6-47A0-AE7B-1415FCC1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0A1BD1-32A6-4DFC-896D-DD2377C0A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CD4CF2-942A-4ABC-AA62-ED6136BF8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6AA36A-CF18-4C3C-8473-F425D5D40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86B7DB-83F0-4199-9366-FEE04116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236D45-1DC6-4835-88D1-7957628B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9E9FBC-A478-492A-BDA2-CE417AD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9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C5170-38DB-4B3B-A4E1-B443C8A8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4A161B-A17D-4B2C-8FA8-26D6761B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F9C587-2E00-4091-94A9-C80A637B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9A6719-0C9E-4EA0-89AF-6B589DB6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79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A767CF-733E-406B-828C-B77D1992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ED1E9E-7450-473F-A8C8-6F2AEF02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F8E56A-B163-4E48-9D23-158480DE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56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6DC85-4521-4BD8-8959-E6253B34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D581F-4A48-4045-A66F-82DC26C45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4370D1-6321-4AA0-9CF3-38717F385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DCC767-0A54-46B6-981D-BD3C2A13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75E0D4-9CBD-443E-BECE-E44E92AE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2324B0-8256-4958-A71B-EBEA8EE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74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D4698-23FB-4FE6-AE35-50BD5ECE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FFC9FC-AF86-441D-9033-6290671FD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5DBF8-7059-4A75-87AD-5A1D28ED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0CD263-A165-4EAC-AA77-B00076ED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6E45B9-270E-40EE-BEF9-39F83ADB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B8B9FB-9331-487A-B9C5-76B7663D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12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7C3AD6-C3ED-41FF-8900-F3B20E3C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2B66A9-B918-4986-8352-11D3ED73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600BD7-CC3F-4D9F-BABE-2121C3977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F8CBC8-26C1-4575-98C0-50167DE3D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DE759C-17CD-474D-814B-23FC07651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4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wei810/Image_Fitting_Plane_Coordinate_Conver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F1B5C-064B-48AB-ACCA-556BED73B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23876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Hw2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影像套合與平面座標轉換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0E394C-9198-4050-BF34-C2312E268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M11252028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924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核心功能模組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影像讀取與預處理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特徵檢測與匹配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幾何變換估算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誤差分析與視覺化</a:t>
            </a:r>
          </a:p>
        </p:txBody>
      </p:sp>
    </p:spTree>
    <p:extLst>
      <p:ext uri="{BB962C8B-B14F-4D97-AF65-F5344CB8AC3E}">
        <p14:creationId xmlns:p14="http://schemas.microsoft.com/office/powerpoint/2010/main" val="217843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完整處理流程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DCCF29-DF43-407C-A82B-A394BD405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528406-E164-477D-B52A-B0B77ABE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22" y="1894789"/>
            <a:ext cx="6422155" cy="27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成果與分析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57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動畫生成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DCCF29-DF43-407C-A82B-A394BD405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E2A997-07DE-403B-BABA-E8467A5C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74" y="1825625"/>
            <a:ext cx="8252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動畫生成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228A482-9423-4FF5-9C27-0970DCCCD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93" y="1825625"/>
            <a:ext cx="5816814" cy="4351338"/>
          </a:xfrm>
        </p:spPr>
      </p:pic>
    </p:spTree>
    <p:extLst>
      <p:ext uri="{BB962C8B-B14F-4D97-AF65-F5344CB8AC3E}">
        <p14:creationId xmlns:p14="http://schemas.microsoft.com/office/powerpoint/2010/main" val="225966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誤差向量視覺化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4B2BA8-692E-40D9-BCA2-E1F49A63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添加向量箭頭表示位移方向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疊加顯示配準前後影像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差異區域高亮標註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結果：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RedEdge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36.11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Blue: 49.24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NIR: 54.76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Red: 62.97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375CF4F-7D2C-4D18-9490-5DF8D42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45" y="5656083"/>
            <a:ext cx="10937449" cy="10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結果討論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832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實驗發現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4B2BA8-692E-40D9-BCA2-E1F49A63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Green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波段作為參考影像的優勢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不同波段配準難度比較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特徵檢測方法的效能對比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07AEF-6F6E-4599-A147-5406E5639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43" y="1131216"/>
            <a:ext cx="7026694" cy="52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改進建議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4B2BA8-692E-40D9-BCA2-E1F49A63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算法優化方向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效能提升策略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功能擴充可能</a:t>
            </a:r>
          </a:p>
        </p:txBody>
      </p:sp>
    </p:spTree>
    <p:extLst>
      <p:ext uri="{BB962C8B-B14F-4D97-AF65-F5344CB8AC3E}">
        <p14:creationId xmlns:p14="http://schemas.microsoft.com/office/powerpoint/2010/main" val="305420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C1830-0904-4D24-8CD5-146BD6FD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39C795-BE7B-47A0-A48A-1EBC4A8A5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https://github.com/chenwei810/Image_Fitting_Plane_Coordinate_Conversion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6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888B7-684C-4325-9973-18FDF085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2B1142-6D2A-4EEA-8B2B-BC8B749E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特徵檢測器選擇與匹配策略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轉換模型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錯誤過濾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校正結果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成果與分析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結果討論</a:t>
            </a:r>
          </a:p>
        </p:txBody>
      </p:sp>
    </p:spTree>
    <p:extLst>
      <p:ext uri="{BB962C8B-B14F-4D97-AF65-F5344CB8AC3E}">
        <p14:creationId xmlns:p14="http://schemas.microsoft.com/office/powerpoint/2010/main" val="239786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8C364-E3FF-48CD-9290-AF56931B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作業要求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D00897-D3DC-42A3-86C6-7D88107A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讀取兩張錯位影像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利用影像匹配獲得相同特徵點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(SIFT, SURF, ORB…)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由特徵點估算兩張影像的平面轉換係數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(Affine, Perspective…)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由轉換係數進行影像套合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匹配方式、轉換模型、錯誤過濾等等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成果與分析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套合成果可視化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(Gif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動畫、誤差向量、錯位比較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套合誤差</a:t>
            </a:r>
          </a:p>
        </p:txBody>
      </p:sp>
    </p:spTree>
    <p:extLst>
      <p:ext uri="{BB962C8B-B14F-4D97-AF65-F5344CB8AC3E}">
        <p14:creationId xmlns:p14="http://schemas.microsoft.com/office/powerpoint/2010/main" val="331153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75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特徵檢測器選擇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SIFT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：尺度不變特性，旋轉不變性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SURF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：計算效率高，特徵穩定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：速度最快，適合即時處理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匹配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(k=2)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Lowe's ratio test 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閾值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0.75)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5F61C0-2F97-4A0B-B6AA-FB3388D5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604" y="153418"/>
            <a:ext cx="4124901" cy="37152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E14E64-7D97-4FF2-94B2-E8E8E6AD8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04" y="4086137"/>
            <a:ext cx="4039164" cy="27816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2AE8E50-F0A1-4E6C-9544-F016F0BA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60" y="4076610"/>
            <a:ext cx="492511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透視變換（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Perspective Transform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透視變換是一種非線性變換，可以將一個平面上的點映射到另一個平面，保持直線的直線性質。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BDF295-AA59-4AC4-9BDA-5D5247E6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71" y="3046739"/>
            <a:ext cx="7501858" cy="29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錯誤過濾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特徵層面過濾</a:t>
            </a:r>
            <a:endParaRPr lang="en-US" altLang="zh-TW" sz="2400" dirty="0"/>
          </a:p>
          <a:p>
            <a:r>
              <a:rPr lang="en-US" altLang="zh-TW" sz="2400" dirty="0"/>
              <a:t>RANSAC</a:t>
            </a:r>
            <a:r>
              <a:rPr lang="zh-TW" altLang="en-US" sz="2400" dirty="0"/>
              <a:t>去除離群點</a:t>
            </a:r>
            <a:endParaRPr lang="en-US" altLang="zh-TW" sz="2400" dirty="0"/>
          </a:p>
          <a:p>
            <a:r>
              <a:rPr lang="zh-TW" altLang="en-US" sz="2400" dirty="0"/>
              <a:t>最小匹配點數檢查（</a:t>
            </a:r>
            <a:r>
              <a:rPr lang="en-US" altLang="zh-TW" sz="2400" dirty="0"/>
              <a:t>4</a:t>
            </a:r>
            <a:r>
              <a:rPr lang="zh-TW" altLang="en-US" sz="2400" dirty="0"/>
              <a:t>對）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EF7FAA-F9E5-4251-9174-44ECB33B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18" y="1608633"/>
            <a:ext cx="6909649" cy="23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386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主要類別結構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3C15F8-7F70-49F7-BFC4-0AC4327F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39" y="2991090"/>
            <a:ext cx="8658121" cy="23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449</Words>
  <Application>Microsoft Office PowerPoint</Application>
  <PresentationFormat>寬螢幕</PresentationFormat>
  <Paragraphs>84</Paragraphs>
  <Slides>19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Calibri</vt:lpstr>
      <vt:lpstr>Calibri Light</vt:lpstr>
      <vt:lpstr>Office 佈景主題</vt:lpstr>
      <vt:lpstr>Hw2影像套合與平面座標轉換</vt:lpstr>
      <vt:lpstr>大綱</vt:lpstr>
      <vt:lpstr>作業要求</vt:lpstr>
      <vt:lpstr>流程說明</vt:lpstr>
      <vt:lpstr>特徵檢測器選擇</vt:lpstr>
      <vt:lpstr>轉換模型</vt:lpstr>
      <vt:lpstr>錯誤過濾</vt:lpstr>
      <vt:lpstr>程式碼說明</vt:lpstr>
      <vt:lpstr>主要類別結構</vt:lpstr>
      <vt:lpstr>核心功能模組</vt:lpstr>
      <vt:lpstr>完整處理流程</vt:lpstr>
      <vt:lpstr>成果與分析</vt:lpstr>
      <vt:lpstr>GIF動畫生成</vt:lpstr>
      <vt:lpstr>GIF動畫生成</vt:lpstr>
      <vt:lpstr>誤差向量視覺化</vt:lpstr>
      <vt:lpstr>結果討論</vt:lpstr>
      <vt:lpstr>實驗發現</vt:lpstr>
      <vt:lpstr>改進建議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Hw1相機率定</dc:title>
  <dc:creator>M11252028</dc:creator>
  <cp:lastModifiedBy>M11252028</cp:lastModifiedBy>
  <cp:revision>41</cp:revision>
  <dcterms:created xsi:type="dcterms:W3CDTF">2024-11-27T07:33:43Z</dcterms:created>
  <dcterms:modified xsi:type="dcterms:W3CDTF">2024-12-13T07:52:23Z</dcterms:modified>
</cp:coreProperties>
</file>